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3"/>
  </p:notesMasterIdLst>
  <p:sldIdLst>
    <p:sldId id="682" r:id="rId2"/>
  </p:sldIdLst>
  <p:sldSz cx="9144000" cy="6858000" type="screen4x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Bold" panose="00000800000000000000" pitchFamily="2" charset="0"/>
      <p:bold r:id="rId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A2"/>
    <a:srgbClr val="008ECF"/>
    <a:srgbClr val="FFD500"/>
    <a:srgbClr val="DF543F"/>
    <a:srgbClr val="00A367"/>
    <a:srgbClr val="8782E9"/>
    <a:srgbClr val="4D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BD8CA-382D-438B-97FC-E3E5DF0949F5}" v="1" dt="2025-01-13T06:12:01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054" autoAdjust="0"/>
  </p:normalViewPr>
  <p:slideViewPr>
    <p:cSldViewPr snapToGrid="0">
      <p:cViewPr varScale="1">
        <p:scale>
          <a:sx n="122" d="100"/>
          <a:sy n="122" d="100"/>
        </p:scale>
        <p:origin x="343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0765754121161E-2"/>
          <c:y val="1.7131461421067907E-2"/>
          <c:w val="0.95238919022531843"/>
          <c:h val="0.8943174136526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 kr/tim</c:v>
                </c:pt>
              </c:strCache>
            </c:strRef>
          </c:tx>
          <c:spPr>
            <a:solidFill>
              <a:srgbClr val="4F81BD"/>
            </a:solidFill>
            <a:ln w="24342">
              <a:noFill/>
            </a:ln>
          </c:spPr>
          <c:invertIfNegative val="0"/>
          <c:dLbls>
            <c:dLbl>
              <c:idx val="0"/>
              <c:layout>
                <c:manualLayout>
                  <c:x val="-3.6746344652290909E-4"/>
                  <c:y val="1.873135655902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6-499F-86BD-62C8A367C946}"/>
                </c:ext>
              </c:extLst>
            </c:dLbl>
            <c:dLbl>
              <c:idx val="1"/>
              <c:layout>
                <c:manualLayout>
                  <c:x val="-1.7067086779572272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6-499F-86BD-62C8A367C946}"/>
                </c:ext>
              </c:extLst>
            </c:dLbl>
            <c:dLbl>
              <c:idx val="2"/>
              <c:layout>
                <c:manualLayout>
                  <c:x val="-4.7431883916741035E-3"/>
                  <c:y val="-2.251612722012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16-499F-86BD-62C8A367C946}"/>
                </c:ext>
              </c:extLst>
            </c:dLbl>
            <c:dLbl>
              <c:idx val="3"/>
              <c:layout>
                <c:manualLayout>
                  <c:x val="1.3547140764878715E-2"/>
                  <c:y val="-1.5633806772964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6-499F-86BD-62C8A367C946}"/>
                </c:ext>
              </c:extLst>
            </c:dLbl>
            <c:dLbl>
              <c:idx val="4"/>
              <c:layout>
                <c:manualLayout>
                  <c:x val="8.0114291533261647E-3"/>
                  <c:y val="1.3379460147743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6-499F-86BD-62C8A367C946}"/>
                </c:ext>
              </c:extLst>
            </c:dLbl>
            <c:dLbl>
              <c:idx val="5"/>
              <c:layout>
                <c:manualLayout>
                  <c:x val="0"/>
                  <c:y val="8.1784901738650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6-499F-86BD-62C8A367C946}"/>
                </c:ext>
              </c:extLst>
            </c:dLbl>
            <c:dLbl>
              <c:idx val="6"/>
              <c:layout>
                <c:manualLayout>
                  <c:x val="0"/>
                  <c:y val="-2.140309155766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16-499F-86BD-62C8A367C946}"/>
                </c:ext>
              </c:extLst>
            </c:dLbl>
            <c:dLbl>
              <c:idx val="7"/>
              <c:layout>
                <c:manualLayout>
                  <c:x val="1.6714962506998395E-2"/>
                  <c:y val="1.5873491437827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16-499F-86BD-62C8A367C946}"/>
                </c:ext>
              </c:extLst>
            </c:dLbl>
            <c:dLbl>
              <c:idx val="8"/>
              <c:layout>
                <c:manualLayout>
                  <c:x val="-4.7086518573593548E-3"/>
                  <c:y val="7.1343638525564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16-499F-86BD-62C8A367C946}"/>
                </c:ext>
              </c:extLst>
            </c:dLbl>
            <c:dLbl>
              <c:idx val="9"/>
              <c:layout>
                <c:manualLayout>
                  <c:x val="-1.3613516880084202E-3"/>
                  <c:y val="-4.28567415993338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16-499F-86BD-62C8A367C946}"/>
                </c:ext>
              </c:extLst>
            </c:dLbl>
            <c:dLbl>
              <c:idx val="10"/>
              <c:layout>
                <c:manualLayout>
                  <c:x val="-1.4417695631989756E-3"/>
                  <c:y val="1.5668635950827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16-499F-86BD-62C8A367C946}"/>
                </c:ext>
              </c:extLst>
            </c:dLbl>
            <c:dLbl>
              <c:idx val="11"/>
              <c:layout>
                <c:manualLayout>
                  <c:x val="1.0026857088976684E-2"/>
                  <c:y val="-4.7562425683709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F-43B4-933F-B5CDBA18CBD8}"/>
                </c:ext>
              </c:extLst>
            </c:dLbl>
            <c:dLbl>
              <c:idx val="12"/>
              <c:layout>
                <c:manualLayout>
                  <c:x val="2.8648163111363004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16-499F-86BD-62C8A367C946}"/>
                </c:ext>
              </c:extLst>
            </c:dLbl>
            <c:dLbl>
              <c:idx val="13"/>
              <c:layout>
                <c:manualLayout>
                  <c:x val="1.0504205128692043E-16"/>
                  <c:y val="-4.2806183115338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16-499F-86BD-62C8A367C946}"/>
                </c:ext>
              </c:extLst>
            </c:dLbl>
            <c:spPr>
              <a:noFill/>
              <a:ln w="243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31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AVD 1</c:v>
                </c:pt>
                <c:pt idx="1">
                  <c:v>AVD 2</c:v>
                </c:pt>
                <c:pt idx="2">
                  <c:v>AVD 5</c:v>
                </c:pt>
                <c:pt idx="3">
                  <c:v>AVD 8</c:v>
                </c:pt>
                <c:pt idx="4">
                  <c:v>AVD 10</c:v>
                </c:pt>
                <c:pt idx="5">
                  <c:v>AVD 15</c:v>
                </c:pt>
                <c:pt idx="6">
                  <c:v>AVD 16</c:v>
                </c:pt>
                <c:pt idx="7">
                  <c:v>AVD 18</c:v>
                </c:pt>
                <c:pt idx="8">
                  <c:v>AVD 20</c:v>
                </c:pt>
                <c:pt idx="9">
                  <c:v>AVD 21</c:v>
                </c:pt>
                <c:pt idx="10">
                  <c:v>AVD 26</c:v>
                </c:pt>
                <c:pt idx="11">
                  <c:v>AVD 28</c:v>
                </c:pt>
                <c:pt idx="12">
                  <c:v>AVD 31</c:v>
                </c:pt>
                <c:pt idx="13">
                  <c:v>ALLA</c:v>
                </c:pt>
              </c:strCache>
            </c:strRef>
          </c:cat>
          <c:val>
            <c:numRef>
              <c:f>Blad1!$B$2:$B$15</c:f>
              <c:numCache>
                <c:formatCode>#,##0.00</c:formatCode>
                <c:ptCount val="14"/>
                <c:pt idx="0">
                  <c:v>253.38021957685896</c:v>
                </c:pt>
                <c:pt idx="1">
                  <c:v>265.89483390271084</c:v>
                </c:pt>
                <c:pt idx="2">
                  <c:v>258.20343781629396</c:v>
                </c:pt>
                <c:pt idx="3">
                  <c:v>266.6298611588702</c:v>
                </c:pt>
                <c:pt idx="4">
                  <c:v>259.06829761803942</c:v>
                </c:pt>
                <c:pt idx="5">
                  <c:v>231.82479565998392</c:v>
                </c:pt>
                <c:pt idx="6">
                  <c:v>276.88078618929785</c:v>
                </c:pt>
                <c:pt idx="7">
                  <c:v>250.39154482006413</c:v>
                </c:pt>
                <c:pt idx="8">
                  <c:v>262.85436748099852</c:v>
                </c:pt>
                <c:pt idx="9">
                  <c:v>263.95029795957066</c:v>
                </c:pt>
                <c:pt idx="10">
                  <c:v>272.81883372041449</c:v>
                </c:pt>
                <c:pt idx="11">
                  <c:v>274.78893094009408</c:v>
                </c:pt>
                <c:pt idx="12">
                  <c:v>260.7308848070972</c:v>
                </c:pt>
                <c:pt idx="13">
                  <c:v>261.26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16-499F-86BD-62C8A367C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8464"/>
        <c:axId val="1"/>
      </c:barChart>
      <c:catAx>
        <c:axId val="1198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3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0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848464"/>
        <c:crosses val="autoZero"/>
        <c:crossBetween val="between"/>
      </c:valAx>
      <c:spPr>
        <a:noFill/>
        <a:ln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052F-07A8-45FD-A1DF-EB3DE20A9229}" type="datetimeFigureOut">
              <a:rPr lang="sv-SE" smtClean="0"/>
              <a:t>2025-01-13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638-A0AA-48CA-A3D8-04D718D3E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8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35795-A53F-433B-8359-7C57622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307-1033-4E81-A941-B16073FB21A2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BC620-D4B7-4185-ABA7-E5D48D5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F9318-B2F3-446B-B217-BC3DF76A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F806-B6A1-4604-9F01-AEB91EF76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CF12D78E-56C9-4865-8624-7619F227F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12750"/>
          <a:stretch>
            <a:fillRect/>
          </a:stretch>
        </p:blipFill>
        <p:spPr bwMode="auto">
          <a:xfrm>
            <a:off x="0" y="-219075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219F7D8-5BF8-4A18-ACA5-88F73B1DF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31ADF36-97D0-4EDE-9D6F-40D404098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7634568D-E47E-4F85-B82D-63AEEE48F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E4BAF255-3E45-4BEA-B0E3-34769A4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781-1471-494D-81F4-6FD951666914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60CDEA8-F4AD-4E6A-B85C-718BB5E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84AEB9E-D8D8-4541-AD9A-3CE3109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18E-3F33-4E4B-B292-43DFAC1CB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D522A6F5-AB39-4A1A-9F31-407A1F0C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9427" b="2"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A29BBE97-7049-4A3E-AF8A-BDDC560AF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A444C19F-EC65-49B5-B3CE-5F780C1AF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7E9892B-7E0F-4A60-9F30-FABC60542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516D7AE0-D60C-44BE-BB65-DD21A51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04B-17C2-4A60-932C-D51361583F32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1F06F808-C73B-401C-8B59-9141251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6A4114A0-1D68-487E-B061-583DA78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5415-FAAB-4CE3-9BDD-4641B2137C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77D658AF-CBA9-4BC4-AECD-02D6C7C3F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8005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64D17DC5-1E34-42BF-A867-04414889D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DB75C8C2-7D4A-4F05-BB68-795ADCAE0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842790CE-4218-4F26-91F6-2F75E546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2A11D8F5-A18C-4F0B-BE55-4CA9D13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FDDF-C7A2-4670-9C16-6D4897DFDECF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B75FAE94-8491-4629-A763-62A3E049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7A72F2B-6B73-457B-B3E5-25FBDA68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2954-51F5-4E7C-8555-CA62D9551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1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E5748D4-6FBA-4BB2-9F44-5D276F43A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563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3F6BFA6C-EFD6-46FB-B334-D5EA47BB3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EBE6E6A-03B8-4A82-8F6F-88DB1A5EB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549CB1F2-0E90-4CCD-96A8-92B7ADCD4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65D24E33-F62E-45A9-8935-E20E90A9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105F-3B2A-4AC5-BAF0-9B540023F648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FB4E5B3-128B-432B-A501-C4B95AE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3E63DC39-5791-4F11-BE86-B45AA53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E0A-35A4-4C34-83B3-D6150A5CD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25AA64A-451F-4DDD-AEA3-9FBD1D8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953-E05E-4624-B73D-8D413F701919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0BBB5E1-230C-45A7-9EFC-E485DA8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BF6A53-749B-4459-AD23-A959B2D8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C27-F85D-4A5C-9A55-E38DAC7F8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8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DDE41F9-98DE-4AE4-BB01-A058022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91BF-3D13-4512-98DB-9654DE24CBE7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2A5E458-424B-4EAD-BE3C-E3FF120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33DE7C-361D-469C-A4B9-2E907F5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9CC4-F7A1-43ED-9B22-225C26929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56BD5-82CF-4636-96BF-C9E4F37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592-CE90-4300-BD15-D5A069A73936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528B31-1B48-4622-A255-C178B2D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2D9D3-8BD4-49D2-A4F4-EA8E69C6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685F-47E5-4824-84DF-9137988F69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5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ED82C-3A18-4F80-8123-5EFB12A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2A-CF0B-45D4-8E01-B967F5B86174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39319-3BD6-4DB9-A51D-3ABC982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C3E3F1-823B-4E48-9175-F8032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07D-93D6-4343-BC25-8A418E506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D463982A-CD58-4CD8-9453-4E8BA540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500" b="15990"/>
          <a:stretch>
            <a:fillRect/>
          </a:stretch>
        </p:blipFill>
        <p:spPr bwMode="auto">
          <a:xfrm>
            <a:off x="-49213" y="0"/>
            <a:ext cx="91932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0AD44B4-4E99-40C4-AAB0-49F773838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33D6B725-F678-4FA5-9C52-A37DFCCF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29323D61-6C2F-4CEB-A4E3-181B21252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92957" y="3610622"/>
            <a:ext cx="455013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BD89729-9EBC-4636-B54B-DC40C347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7B-1E51-4B3E-9C4E-ECD1E202C545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0BE75D6-D738-4677-A6F9-50AB252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5055BBB-0ABC-4D2B-8B6A-FEB30C6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BF2-C96D-4D03-B04B-1E6B95EB13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2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0F6F8-3CBA-44C6-A16C-997A3EE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CF3-1CC0-48F8-BB05-C6AA1A9045F0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FBFE6-46DD-4965-B1DC-C5E6C63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F0559-5E38-475B-A98C-E6CC7F4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C993-66CD-46D3-AC37-D088446D9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74BFC-8ECB-493F-AE70-9D116A5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7F24-14E2-49D4-92CA-BEA7E62B9FAC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E6468-B99C-413B-A980-F9BC227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BF666-C5BF-4F73-8146-AA11FD4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BCD-642F-4EA9-B45D-A6AC427B3E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7829B83-53A1-486C-80A2-8009F949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F84-8569-4EB3-AA7E-5205BFB66647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B764F25-576A-4DC1-9C2B-73482AE4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94B0569-9187-4DDF-89FA-EFBF8BE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F1E9-4E47-41F4-BD09-BE7CAF2A0C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B633B73-6F28-4043-90FB-624A2EB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BCC-CAA1-4D9A-82CA-9F4EEFE39CE0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DBEF13-49AC-48C4-8E2E-8FD27EA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3810651-D53A-469B-A42B-B08B2A3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F25-B3AC-49EA-A59C-1FCA619E2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CE0B6-FE11-4F71-8AA8-4AA8834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BCD-5598-4518-8684-B79AFCB1DF30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154B4C7-63F1-4215-9DED-E32E5E7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F2DAF-3AC1-41B4-9F7C-A010AF55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565-6A51-42BE-8B80-57FB6A309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2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9BB8814-EA1E-41FF-BEF6-DC16818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221-B511-4701-A8E6-D1D94F48AD6E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D6A241F-8CDE-46E0-8F29-64E0AAD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656058E-B5CB-450F-BB06-51397B4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1A0D-2555-4386-8F23-1BB880981B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52E6A16A-BD9B-46C3-B7F5-DA1E53248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-2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549605E-ED74-4E79-9BF2-E3C9FE623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E38127D8-82D2-4706-B392-424F17F39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22C2B71-92EB-4455-8431-D3CA7C048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DA38D0EA-6C93-4A52-A093-1171084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7D2F-EE0E-4AE2-A201-DE0ED2479971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C2D5D26-EF6B-4C83-9477-3858B7C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F6453CEE-8843-448E-9201-C7B86F0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4038-1262-44A2-8B6E-29FC22D5F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6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4">
            <a:extLst>
              <a:ext uri="{FF2B5EF4-FFF2-40B4-BE49-F238E27FC236}">
                <a16:creationId xmlns:a16="http://schemas.microsoft.com/office/drawing/2014/main" id="{431E3EDC-3541-47C2-A0BE-32BBD6A5D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15">
            <a:extLst>
              <a:ext uri="{FF2B5EF4-FFF2-40B4-BE49-F238E27FC236}">
                <a16:creationId xmlns:a16="http://schemas.microsoft.com/office/drawing/2014/main" id="{2F4EB627-C519-4C32-BA42-E0DA81E59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latshållare för rubrik 1">
            <a:extLst>
              <a:ext uri="{FF2B5EF4-FFF2-40B4-BE49-F238E27FC236}">
                <a16:creationId xmlns:a16="http://schemas.microsoft.com/office/drawing/2014/main" id="{39369266-6D64-49F5-BA85-6C8BFE88C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3" name="Platshållare för text 2">
            <a:extLst>
              <a:ext uri="{FF2B5EF4-FFF2-40B4-BE49-F238E27FC236}">
                <a16:creationId xmlns:a16="http://schemas.microsoft.com/office/drawing/2014/main" id="{8F5BDD79-CB24-4CE6-8B3F-BAD191CF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D8B5-0EF8-4FB4-B94C-085822B0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E4740-693E-4325-8CCA-2BFEA770EE77}" type="datetime1">
              <a:rPr lang="sv-SE"/>
              <a:pPr>
                <a:defRPr/>
              </a:pPr>
              <a:t>2025-01-13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14EAC9-5080-4340-BB9E-2E1E6212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F387C-8B16-4102-B020-4379419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E07F-8E7D-43CF-98E6-0D87D2CA20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Bildobjekt 6">
            <a:extLst>
              <a:ext uri="{FF2B5EF4-FFF2-40B4-BE49-F238E27FC236}">
                <a16:creationId xmlns:a16="http://schemas.microsoft.com/office/drawing/2014/main" id="{3075F734-5349-48BC-A5B1-A0ED0E0B6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5BAA2"/>
          </a:solidFill>
          <a:latin typeface="Barlow 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BB7B4-F665-2B23-B3A3-4B6090E5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>
            <a:extLst>
              <a:ext uri="{FF2B5EF4-FFF2-40B4-BE49-F238E27FC236}">
                <a16:creationId xmlns:a16="http://schemas.microsoft.com/office/drawing/2014/main" id="{6276FD70-BD9A-ECA9-11B8-23560B26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4613"/>
            <a:ext cx="5083175" cy="776287"/>
          </a:xfrm>
        </p:spPr>
        <p:txBody>
          <a:bodyPr anchor="t"/>
          <a:lstStyle/>
          <a:p>
            <a:pPr eaLnBrk="1" hangingPunct="1"/>
            <a:r>
              <a:rPr lang="sv-SE" altLang="sv-SE" sz="2000" dirty="0"/>
              <a:t>Ackord kronor / timme / Avdelning</a:t>
            </a:r>
            <a:br>
              <a:rPr lang="sv-SE" altLang="sv-SE" sz="2000" dirty="0"/>
            </a:br>
            <a:r>
              <a:rPr lang="sv-SE" altLang="sv-SE" sz="2000" dirty="0"/>
              <a:t>2023-01-01 - 2024-12-31</a:t>
            </a:r>
          </a:p>
        </p:txBody>
      </p:sp>
      <p:graphicFrame>
        <p:nvGraphicFramePr>
          <p:cNvPr id="2" name="Platshållare för innehåll 5">
            <a:extLst>
              <a:ext uri="{FF2B5EF4-FFF2-40B4-BE49-F238E27FC236}">
                <a16:creationId xmlns:a16="http://schemas.microsoft.com/office/drawing/2014/main" id="{690280EA-8264-2635-4BA2-E2F8F74C81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" y="1057275"/>
          <a:ext cx="8866188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300" name="Bildobjekt 2">
            <a:extLst>
              <a:ext uri="{FF2B5EF4-FFF2-40B4-BE49-F238E27FC236}">
                <a16:creationId xmlns:a16="http://schemas.microsoft.com/office/drawing/2014/main" id="{533B3533-07EE-F717-415B-9D8791E3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875"/>
            <a:ext cx="1038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296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_Elektrikerna_2018" id="{A3775E86-FB5D-42D9-B18B-FEE988BF30FC}" vid="{338AE626-5C4D-4B5A-8976-C2F27FED2B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6601c5-9847-4b71-ad2a-3729445cd94c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Elektrikerna 2018</Template>
  <TotalTime>0</TotalTime>
  <Words>24</Words>
  <Application>Microsoft Office PowerPoint</Application>
  <PresentationFormat>Bildspel på skärmen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Barlow Bold</vt:lpstr>
      <vt:lpstr>Calibri</vt:lpstr>
      <vt:lpstr>Barlow</vt:lpstr>
      <vt:lpstr>Arial</vt:lpstr>
      <vt:lpstr>1_Office-tema</vt:lpstr>
      <vt:lpstr>Ackord kronor / timme / Avdelning 2023-01-01 - 2024-12-31</vt:lpstr>
    </vt:vector>
  </TitlesOfParts>
  <Company>Fasab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Jansson</dc:creator>
  <cp:lastModifiedBy>Annelie Tallqvist</cp:lastModifiedBy>
  <cp:revision>57</cp:revision>
  <dcterms:created xsi:type="dcterms:W3CDTF">2019-07-30T13:44:01Z</dcterms:created>
  <dcterms:modified xsi:type="dcterms:W3CDTF">2025-01-13T08:22:54Z</dcterms:modified>
</cp:coreProperties>
</file>