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Metadata/LabelInfo.xml" ContentType="application/vnd.ms-office.classificationlabel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microsoft.com/office/2020/02/relationships/classificationlabels" Target="docMetadata/LabelInfo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702" r:id="rId1"/>
  </p:sldMasterIdLst>
  <p:notesMasterIdLst>
    <p:notesMasterId r:id="rId3"/>
  </p:notesMasterIdLst>
  <p:sldIdLst>
    <p:sldId id="675" r:id="rId2"/>
  </p:sldIdLst>
  <p:sldSz cx="9144000" cy="6858000" type="screen4x3"/>
  <p:notesSz cx="6858000" cy="9144000"/>
  <p:embeddedFontLst>
    <p:embeddedFont>
      <p:font typeface="Barlow" panose="00000500000000000000" pitchFamily="2" charset="0"/>
      <p:regular r:id="rId4"/>
      <p:bold r:id="rId5"/>
      <p:italic r:id="rId6"/>
      <p:boldItalic r:id="rId7"/>
    </p:embeddedFont>
    <p:embeddedFont>
      <p:font typeface="Barlow Bold" panose="00000800000000000000" pitchFamily="2" charset="0"/>
      <p:bold r:id="rId8"/>
    </p:embeddedFont>
  </p:embeddedFontLst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5BAA2"/>
    <a:srgbClr val="008ECF"/>
    <a:srgbClr val="FFD500"/>
    <a:srgbClr val="DF543F"/>
    <a:srgbClr val="00A367"/>
    <a:srgbClr val="8782E9"/>
    <a:srgbClr val="4DB9A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E5FAA59-6624-4FF6-ADA7-E40BFFDA444E}" v="1" dt="2024-06-27T13:27:18.514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67054" autoAdjust="0"/>
  </p:normalViewPr>
  <p:slideViewPr>
    <p:cSldViewPr snapToGrid="0">
      <p:cViewPr varScale="1">
        <p:scale>
          <a:sx n="160" d="100"/>
          <a:sy n="160" d="100"/>
        </p:scale>
        <p:origin x="4410" y="138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3822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5.fntdata"/><Relationship Id="rId13" Type="http://schemas.microsoft.com/office/2015/10/relationships/revisionInfo" Target="revisionInfo.xml"/><Relationship Id="rId3" Type="http://schemas.openxmlformats.org/officeDocument/2006/relationships/notesMaster" Target="notesMasters/notesMaster1.xml"/><Relationship Id="rId7" Type="http://schemas.openxmlformats.org/officeDocument/2006/relationships/font" Target="fonts/font4.fntdata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3.fntdata"/><Relationship Id="rId11" Type="http://schemas.openxmlformats.org/officeDocument/2006/relationships/theme" Target="theme/theme1.xml"/><Relationship Id="rId5" Type="http://schemas.openxmlformats.org/officeDocument/2006/relationships/font" Target="fonts/font2.fntdata"/><Relationship Id="rId10" Type="http://schemas.openxmlformats.org/officeDocument/2006/relationships/viewProps" Target="viewProps.xml"/><Relationship Id="rId4" Type="http://schemas.openxmlformats.org/officeDocument/2006/relationships/font" Target="fonts/font1.fntdata"/><Relationship Id="rId9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sv-SE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4.7610765754121161E-2"/>
          <c:y val="1.7131461421067907E-2"/>
          <c:w val="0.95238919022531843"/>
          <c:h val="0.89431741365266326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Blad1!$B$1</c:f>
              <c:strCache>
                <c:ptCount val="1"/>
                <c:pt idx="0">
                  <c:v> kr/tim</c:v>
                </c:pt>
              </c:strCache>
            </c:strRef>
          </c:tx>
          <c:spPr>
            <a:solidFill>
              <a:srgbClr val="4F81BD"/>
            </a:solidFill>
            <a:ln w="24342">
              <a:noFill/>
            </a:ln>
          </c:spPr>
          <c:invertIfNegative val="0"/>
          <c:dLbls>
            <c:dLbl>
              <c:idx val="0"/>
              <c:layout>
                <c:manualLayout>
                  <c:x val="-3.6746344652290909E-4"/>
                  <c:y val="1.873135655902703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0F16-499F-86BD-62C8A367C946}"/>
                </c:ext>
              </c:extLst>
            </c:dLbl>
            <c:dLbl>
              <c:idx val="1"/>
              <c:layout>
                <c:manualLayout>
                  <c:x val="-1.7067086779572272E-3"/>
                  <c:y val="-2.378121284185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0F16-499F-86BD-62C8A367C946}"/>
                </c:ext>
              </c:extLst>
            </c:dLbl>
            <c:dLbl>
              <c:idx val="2"/>
              <c:layout>
                <c:manualLayout>
                  <c:x val="-4.7431883916741035E-3"/>
                  <c:y val="-2.2516127220126043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0F16-499F-86BD-62C8A367C946}"/>
                </c:ext>
              </c:extLst>
            </c:dLbl>
            <c:dLbl>
              <c:idx val="3"/>
              <c:layout>
                <c:manualLayout>
                  <c:x val="1.3547140764878715E-2"/>
                  <c:y val="-1.563380677296453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0F16-499F-86BD-62C8A367C946}"/>
                </c:ext>
              </c:extLst>
            </c:dLbl>
            <c:dLbl>
              <c:idx val="4"/>
              <c:layout>
                <c:manualLayout>
                  <c:x val="8.0114291533261647E-3"/>
                  <c:y val="1.3379460147743126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0F16-499F-86BD-62C8A367C946}"/>
                </c:ext>
              </c:extLst>
            </c:dLbl>
            <c:dLbl>
              <c:idx val="5"/>
              <c:layout>
                <c:manualLayout>
                  <c:x val="0"/>
                  <c:y val="8.178490173865009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0F16-499F-86BD-62C8A367C946}"/>
                </c:ext>
              </c:extLst>
            </c:dLbl>
            <c:dLbl>
              <c:idx val="6"/>
              <c:layout>
                <c:manualLayout>
                  <c:x val="0"/>
                  <c:y val="-2.140309155766945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0F16-499F-86BD-62C8A367C946}"/>
                </c:ext>
              </c:extLst>
            </c:dLbl>
            <c:dLbl>
              <c:idx val="7"/>
              <c:layout>
                <c:manualLayout>
                  <c:x val="1.6714962506998395E-2"/>
                  <c:y val="1.5873491437827108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0F16-499F-86BD-62C8A367C946}"/>
                </c:ext>
              </c:extLst>
            </c:dLbl>
            <c:dLbl>
              <c:idx val="8"/>
              <c:layout>
                <c:manualLayout>
                  <c:x val="-4.7086518573593548E-3"/>
                  <c:y val="7.1343638525564806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0F16-499F-86BD-62C8A367C946}"/>
                </c:ext>
              </c:extLst>
            </c:dLbl>
            <c:dLbl>
              <c:idx val="9"/>
              <c:layout>
                <c:manualLayout>
                  <c:x val="-1.5685433243689397E-2"/>
                  <c:y val="-1.9075528757478443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0F16-499F-86BD-62C8A367C946}"/>
                </c:ext>
              </c:extLst>
            </c:dLbl>
            <c:dLbl>
              <c:idx val="10"/>
              <c:layout>
                <c:manualLayout>
                  <c:x val="-1.4417695631989756E-3"/>
                  <c:y val="1.5668635950827191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0F16-499F-86BD-62C8A367C946}"/>
                </c:ext>
              </c:extLst>
            </c:dLbl>
            <c:dLbl>
              <c:idx val="11"/>
              <c:layout>
                <c:manualLayout>
                  <c:x val="-1.2891673400112878E-2"/>
                  <c:y val="9.51248513674197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C2F-43B4-933F-B5CDBA18CBD8}"/>
                </c:ext>
              </c:extLst>
            </c:dLbl>
            <c:dLbl>
              <c:idx val="12"/>
              <c:layout>
                <c:manualLayout>
                  <c:x val="2.8648163111363004E-3"/>
                  <c:y val="-2.3781212841854932E-3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0F16-499F-86BD-62C8A367C946}"/>
                </c:ext>
              </c:extLst>
            </c:dLbl>
            <c:dLbl>
              <c:idx val="13"/>
              <c:layout>
                <c:manualLayout>
                  <c:x val="1.0504205128692043E-16"/>
                  <c:y val="-4.2806183115338882E-2"/>
                </c:manualLayout>
              </c:layout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0F16-499F-86BD-62C8A367C946}"/>
                </c:ext>
              </c:extLst>
            </c:dLbl>
            <c:spPr>
              <a:noFill/>
              <a:ln w="24342">
                <a:noFill/>
              </a:ln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731" b="1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sv-SE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Blad1!$A$2:$A$15</c:f>
              <c:strCache>
                <c:ptCount val="14"/>
                <c:pt idx="0">
                  <c:v>AVD 1</c:v>
                </c:pt>
                <c:pt idx="1">
                  <c:v>AVD 2</c:v>
                </c:pt>
                <c:pt idx="2">
                  <c:v>AVD 5</c:v>
                </c:pt>
                <c:pt idx="3">
                  <c:v>AVD 8</c:v>
                </c:pt>
                <c:pt idx="4">
                  <c:v>AVD 10</c:v>
                </c:pt>
                <c:pt idx="5">
                  <c:v>AVD 15</c:v>
                </c:pt>
                <c:pt idx="6">
                  <c:v>AVD 16</c:v>
                </c:pt>
                <c:pt idx="7">
                  <c:v>AVD 18</c:v>
                </c:pt>
                <c:pt idx="8">
                  <c:v>AVD 20</c:v>
                </c:pt>
                <c:pt idx="9">
                  <c:v>AVD 21</c:v>
                </c:pt>
                <c:pt idx="10">
                  <c:v>AVD 26</c:v>
                </c:pt>
                <c:pt idx="11">
                  <c:v>AVD 28</c:v>
                </c:pt>
                <c:pt idx="12">
                  <c:v>AVD 31</c:v>
                </c:pt>
                <c:pt idx="13">
                  <c:v>ALLA</c:v>
                </c:pt>
              </c:strCache>
            </c:strRef>
          </c:cat>
          <c:val>
            <c:numRef>
              <c:f>Blad1!$B$2:$B$15</c:f>
              <c:numCache>
                <c:formatCode>#,##0.00</c:formatCode>
                <c:ptCount val="14"/>
                <c:pt idx="0">
                  <c:v>244.02</c:v>
                </c:pt>
                <c:pt idx="1">
                  <c:v>266.23</c:v>
                </c:pt>
                <c:pt idx="2">
                  <c:v>251.63</c:v>
                </c:pt>
                <c:pt idx="3">
                  <c:v>261.31</c:v>
                </c:pt>
                <c:pt idx="4">
                  <c:v>226.52</c:v>
                </c:pt>
                <c:pt idx="5">
                  <c:v>239.1</c:v>
                </c:pt>
                <c:pt idx="6">
                  <c:v>258.3</c:v>
                </c:pt>
                <c:pt idx="7">
                  <c:v>244.81</c:v>
                </c:pt>
                <c:pt idx="8">
                  <c:v>269.58999999999997</c:v>
                </c:pt>
                <c:pt idx="9">
                  <c:v>253.47</c:v>
                </c:pt>
                <c:pt idx="10">
                  <c:v>244.81</c:v>
                </c:pt>
                <c:pt idx="11">
                  <c:v>266.89</c:v>
                </c:pt>
                <c:pt idx="12">
                  <c:v>252.98</c:v>
                </c:pt>
                <c:pt idx="13">
                  <c:v>254.91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D-0F16-499F-86BD-62C8A367C94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19848464"/>
        <c:axId val="1"/>
      </c:barChart>
      <c:catAx>
        <c:axId val="119848464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112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43" b="1" i="0" u="none" strike="noStrike" kern="1200" baseline="0">
                <a:solidFill>
                  <a:schemeClr val="tx1">
                    <a:lumMod val="95000"/>
                    <a:lumOff val="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"/>
        <c:crosses val="autoZero"/>
        <c:auto val="1"/>
        <c:lblAlgn val="ctr"/>
        <c:lblOffset val="100"/>
        <c:noMultiLvlLbl val="0"/>
      </c:catAx>
      <c:valAx>
        <c:axId val="1"/>
        <c:scaling>
          <c:orientation val="minMax"/>
        </c:scaling>
        <c:delete val="0"/>
        <c:axPos val="l"/>
        <c:majorGridlines>
          <c:spPr>
            <a:ln w="9112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ln w="6082">
            <a:noFill/>
          </a:ln>
        </c:spPr>
        <c:txPr>
          <a:bodyPr rot="-60000000" spcFirstLastPara="1" vertOverflow="ellipsis" vert="horz" wrap="square" anchor="ctr" anchorCtr="1"/>
          <a:lstStyle/>
          <a:p>
            <a:pPr>
              <a:defRPr sz="1143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sv-SE"/>
          </a:p>
        </c:txPr>
        <c:crossAx val="119848464"/>
        <c:crosses val="autoZero"/>
        <c:crossBetween val="between"/>
      </c:valAx>
      <c:spPr>
        <a:noFill/>
        <a:ln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2700000" scaled="1"/>
            <a:tileRect/>
          </a:gradFill>
        </a:ln>
        <a:effectLst/>
      </c:spPr>
    </c:plotArea>
    <c:plotVisOnly val="1"/>
    <c:dispBlanksAs val="gap"/>
    <c:showDLblsOverMax val="0"/>
  </c:chart>
  <c:spPr>
    <a:noFill/>
    <a:ln>
      <a:noFill/>
    </a:ln>
  </c:spPr>
  <c:txPr>
    <a:bodyPr/>
    <a:lstStyle/>
    <a:p>
      <a:pPr>
        <a:defRPr/>
      </a:pPr>
      <a:endParaRPr lang="sv-SE"/>
    </a:p>
  </c:txPr>
  <c:externalData r:id="rId1">
    <c:autoUpdate val="0"/>
  </c:externalData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sidhuvud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2C0052F-07A8-45FD-A1DF-EB3DE20A9229}" type="datetimeFigureOut">
              <a:rPr lang="sv-SE" smtClean="0"/>
              <a:t>2024-07-02</a:t>
            </a:fld>
            <a:endParaRPr lang="sv-SE"/>
          </a:p>
        </p:txBody>
      </p:sp>
      <p:sp>
        <p:nvSpPr>
          <p:cNvPr id="4" name="Platshållare för bildobjekt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Platshållare för anteckninga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30B8638-A0AA-48CA-A3D8-04D718D3E479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05849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9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1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51B35795-A53F-433B-8359-7C576220E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F75307-1033-4E81-A941-B16073FB21A2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492BC620-D4B7-4185-ABA7-E5D48D555C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C3F9318-B2F3-446B-B217-BC3DF76AFE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3FF806-B6A1-4604-9F01-AEB91EF7640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95724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CF12D78E-56C9-4865-8624-7619F227F99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1" b="12750"/>
          <a:stretch>
            <a:fillRect/>
          </a:stretch>
        </p:blipFill>
        <p:spPr bwMode="auto">
          <a:xfrm>
            <a:off x="0" y="-219075"/>
            <a:ext cx="9144000" cy="71072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8219F7D8-5BF8-4A18-ACA5-88F73B1DFFE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731ADF36-97D0-4EDE-9D6F-40D40409821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7634568D-E47E-4F85-B82D-63AEEE48F81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E4BAF255-3E45-4BEA-B0E3-34769A4E91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B5C781-1471-494D-81F4-6FD951666914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260CDEA8-F4AD-4E6A-B85C-718BB5EE22F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484AEB9E-D8D8-4541-AD9A-3CE3109E11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394D18E-3F33-4E4B-B292-43DFAC1CB77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4981537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D522A6F5-AB39-4A1A-9F31-407A1F0CC4B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76" t="19427" b="2"/>
          <a:stretch>
            <a:fillRect/>
          </a:stretch>
        </p:blipFill>
        <p:spPr bwMode="auto">
          <a:xfrm>
            <a:off x="0" y="-12700"/>
            <a:ext cx="9153525" cy="687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A29BBE97-7049-4A3E-AF8A-BDDC560AF56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A444C19F-EC65-49B5-B3CE-5F780C1AF00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C7E9892B-7E0F-4A60-9F30-FABC605420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516D7AE0-D60C-44BE-BB65-DD21A51599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D3004B-17C2-4A60-932C-D51361583F32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1F06F808-C73B-401C-8B59-9141251E5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6A4114A0-1D68-487E-B061-583DA78032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F85415-FAAB-4CE3-9BDD-4641B2137C7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77979934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77D658AF-CBA9-4BC4-AECD-02D6C7C3F2D5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642" b="8005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64D17DC5-1E34-42BF-A867-04414889DE84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DB75C8C2-7D4A-4F05-BB68-795ADCAE023E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842790CE-4218-4F26-91F6-2F75E546DA93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2A11D8F5-A18C-4F0B-BE55-4CA9D13858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6FDDF-C7A2-4670-9C16-6D4897DFDECF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B75FAE94-8491-4629-A763-62A3E04982A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47A72F2B-6B73-457B-B3E5-25FBDA68A6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6512954-51F5-4E7C-8555-CA62D9551A30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56321178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3E5748D4-6FBA-4BB2-9F44-5D276F43A737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88" b="5563"/>
          <a:stretch>
            <a:fillRect/>
          </a:stretch>
        </p:blipFill>
        <p:spPr bwMode="auto">
          <a:xfrm>
            <a:off x="0" y="-6350"/>
            <a:ext cx="9144000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3F6BFA6C-EFD6-46FB-B334-D5EA47BB3D6A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7EBE6E6A-03B8-4A82-8F6F-88DB1A5EBA71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549CB1F2-0E90-4CCD-96A8-92B7ADCD4D1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65D24E33-F62E-45A9-8935-E20E90A9B4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FE105F-3B2A-4AC5-BAF0-9B540023F648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2FB4E5B3-128B-432B-A501-C4B95AE47F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3E63DC39-5791-4F11-BE86-B45AA538A8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EE9E0A-35A4-4C34-83B3-D6150A5CD66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3988908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3887391" y="987428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A25AA64A-451F-4DDD-AEA3-9FBD1D89BF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3E3953-E05E-4624-B73D-8D413F701919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0BBB5E1-230C-45A7-9EFC-E485DA851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38BF6A53-749B-4459-AD23-A959B2D8E7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3636C27-F85D-4A5C-9A55-E38DAC7F8A0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35782177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3887391" y="987428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v-SE" noProof="0"/>
              <a:t>Klicka på ikonen för att lägga till en bild</a:t>
            </a:r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8DDE41F9-98DE-4AE4-BB01-A058022050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45491BF-3D13-4512-98DB-9654DE24CBE7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C2A5E458-424B-4EAD-BE3C-E3FF1200AC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BC33DE7C-361D-469C-A4B9-2E907F55981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B99CC4-F7A1-43ED-9B22-225C2692921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95097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6F56BD5-82CF-4636-96BF-C9E4F37671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B6A7592-CE90-4300-BD15-D5A069A73936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58528B31-1B48-4622-A255-C178B2D9DB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62D9D3-8BD4-49D2-A4F4-EA8E69C68A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FF685F-47E5-4824-84DF-9137988F694A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4762563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DD7ED82C-3A18-4F80-8123-5EFB12A390F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314872A-CF0B-45D4-8E01-B967F5B86174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B5039319-3BD6-4DB9-A51D-3ABC982022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43C3E3F1-823B-4E48-9175-F8032FDFC0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0C807D-93D6-4343-BC25-8A418E506CF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0881439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9">
            <a:extLst>
              <a:ext uri="{FF2B5EF4-FFF2-40B4-BE49-F238E27FC236}">
                <a16:creationId xmlns:a16="http://schemas.microsoft.com/office/drawing/2014/main" id="{D463982A-CD58-4CD8-9453-4E8BA54020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500" r="500" b="15990"/>
          <a:stretch>
            <a:fillRect/>
          </a:stretch>
        </p:blipFill>
        <p:spPr bwMode="auto">
          <a:xfrm>
            <a:off x="-49213" y="0"/>
            <a:ext cx="9193213" cy="6864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0">
            <a:extLst>
              <a:ext uri="{FF2B5EF4-FFF2-40B4-BE49-F238E27FC236}">
                <a16:creationId xmlns:a16="http://schemas.microsoft.com/office/drawing/2014/main" id="{70AD44B4-4E99-40C4-AAB0-49F773838F0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Bildobjekt 11">
            <a:extLst>
              <a:ext uri="{FF2B5EF4-FFF2-40B4-BE49-F238E27FC236}">
                <a16:creationId xmlns:a16="http://schemas.microsoft.com/office/drawing/2014/main" id="{33D6B725-F678-4FA5-9C52-A37DFCCFC95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Bildobjekt 12">
            <a:extLst>
              <a:ext uri="{FF2B5EF4-FFF2-40B4-BE49-F238E27FC236}">
                <a16:creationId xmlns:a16="http://schemas.microsoft.com/office/drawing/2014/main" id="{29323D61-6C2F-4CEB-A4E3-181B21252F9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2292957" y="3610622"/>
            <a:ext cx="4550134" cy="1655762"/>
          </a:xfrm>
        </p:spPr>
        <p:txBody>
          <a:bodyPr/>
          <a:lstStyle>
            <a:lvl1pPr marL="0" indent="0" algn="ctr">
              <a:buNone/>
              <a:defRPr sz="2400" b="1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/>
              <a:t>Klicka här för att ändra format på underrubrik i bakgrunden</a:t>
            </a:r>
            <a:endParaRPr lang="sv-SE" dirty="0"/>
          </a:p>
        </p:txBody>
      </p:sp>
      <p:sp>
        <p:nvSpPr>
          <p:cNvPr id="8" name="Platshållare för datum 3">
            <a:extLst>
              <a:ext uri="{FF2B5EF4-FFF2-40B4-BE49-F238E27FC236}">
                <a16:creationId xmlns:a16="http://schemas.microsoft.com/office/drawing/2014/main" id="{5BD89729-9EBC-4636-B54B-DC40C3472F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C6867B-1E51-4B3E-9C4E-ECD1E202C545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9" name="Platshållare för sidfot 4">
            <a:extLst>
              <a:ext uri="{FF2B5EF4-FFF2-40B4-BE49-F238E27FC236}">
                <a16:creationId xmlns:a16="http://schemas.microsoft.com/office/drawing/2014/main" id="{F0BE75D6-D738-4677-A6F9-50AB252625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10" name="Platshållare för bildnummer 5">
            <a:extLst>
              <a:ext uri="{FF2B5EF4-FFF2-40B4-BE49-F238E27FC236}">
                <a16:creationId xmlns:a16="http://schemas.microsoft.com/office/drawing/2014/main" id="{B5055BBB-0ABC-4D2B-8B6A-FEB30C69E9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E350BF2-C96D-4D03-B04B-1E6B95EB13B3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9472424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0EB0F6F8-3CBA-44C6-A16C-997A3EEE413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CAECF3-1CC0-48F8-BB05-C6AA1A9045F0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175FBFE6-46DD-4965-B1DC-C5E6C637F5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E74F0559-5E38-475B-A98C-E6CC7F47F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C2CC993-66CD-46D3-AC37-D088446D9C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306370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F4B74BFC-8ECB-493F-AE70-9D116A5CB4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E17F24-14E2-49D4-92CA-BEA7E62B9FAC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863E6468-B99C-413B-A980-F9BC227CD2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C79BF666-C5BF-4F73-8146-AA11FD4CC9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DCBBCD-642F-4EA9-B45D-A6AC427B3E2D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408182601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datum 3">
            <a:extLst>
              <a:ext uri="{FF2B5EF4-FFF2-40B4-BE49-F238E27FC236}">
                <a16:creationId xmlns:a16="http://schemas.microsoft.com/office/drawing/2014/main" id="{B7829B83-53A1-486C-80A2-8009F949D0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FAFF84-8569-4EB3-AA7E-5205BFB66647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6" name="Platshållare för sidfot 4">
            <a:extLst>
              <a:ext uri="{FF2B5EF4-FFF2-40B4-BE49-F238E27FC236}">
                <a16:creationId xmlns:a16="http://schemas.microsoft.com/office/drawing/2014/main" id="{BB764F25-576A-4DC1-9C2B-73482AE4E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7" name="Platshållare för bildnummer 5">
            <a:extLst>
              <a:ext uri="{FF2B5EF4-FFF2-40B4-BE49-F238E27FC236}">
                <a16:creationId xmlns:a16="http://schemas.microsoft.com/office/drawing/2014/main" id="{E94B0569-9187-4DDF-89FA-EFBF8BE5E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9F1E9-4E47-41F4-BD09-BE7CAF2A0C81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4238697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629841" y="365128"/>
            <a:ext cx="7886700" cy="1325563"/>
          </a:xfrm>
        </p:spPr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/>
          <a:p>
            <a:pPr lvl="0"/>
            <a:r>
              <a:rPr lang="sv-SE"/>
              <a:t>Klicka här för att ändra format på bakgrundstexten</a:t>
            </a:r>
          </a:p>
          <a:p>
            <a:pPr lvl="1"/>
            <a:r>
              <a:rPr lang="sv-SE"/>
              <a:t>Nivå två</a:t>
            </a:r>
          </a:p>
          <a:p>
            <a:pPr lvl="2"/>
            <a:r>
              <a:rPr lang="sv-SE"/>
              <a:t>Nivå tre</a:t>
            </a:r>
          </a:p>
          <a:p>
            <a:pPr lvl="3"/>
            <a:r>
              <a:rPr lang="sv-SE"/>
              <a:t>Nivå fyra</a:t>
            </a:r>
          </a:p>
          <a:p>
            <a:pPr lvl="4"/>
            <a:r>
              <a:rPr lang="sv-SE"/>
              <a:t>Nivå fem</a:t>
            </a:r>
          </a:p>
        </p:txBody>
      </p:sp>
      <p:sp>
        <p:nvSpPr>
          <p:cNvPr id="7" name="Platshållare för datum 3">
            <a:extLst>
              <a:ext uri="{FF2B5EF4-FFF2-40B4-BE49-F238E27FC236}">
                <a16:creationId xmlns:a16="http://schemas.microsoft.com/office/drawing/2014/main" id="{EB633B73-6F28-4043-90FB-624A2EBF1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B2DBCC-CAA1-4D9A-82CA-9F4EEFE39CE0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8" name="Platshållare för sidfot 4">
            <a:extLst>
              <a:ext uri="{FF2B5EF4-FFF2-40B4-BE49-F238E27FC236}">
                <a16:creationId xmlns:a16="http://schemas.microsoft.com/office/drawing/2014/main" id="{2EDBEF13-49AC-48C4-8E2E-8FD27EAE5E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9" name="Platshållare för bildnummer 5">
            <a:extLst>
              <a:ext uri="{FF2B5EF4-FFF2-40B4-BE49-F238E27FC236}">
                <a16:creationId xmlns:a16="http://schemas.microsoft.com/office/drawing/2014/main" id="{13810651-D53A-469B-A42B-B08B2A3EED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3A5F25-B3AC-49EA-A59C-1FCA619E2132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5158535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v-SE"/>
              <a:t>Klicka här för att ändra format</a:t>
            </a:r>
          </a:p>
        </p:txBody>
      </p:sp>
      <p:sp>
        <p:nvSpPr>
          <p:cNvPr id="3" name="Platshållare för datum 3">
            <a:extLst>
              <a:ext uri="{FF2B5EF4-FFF2-40B4-BE49-F238E27FC236}">
                <a16:creationId xmlns:a16="http://schemas.microsoft.com/office/drawing/2014/main" id="{0F6CE0B6-FE11-4F71-8AA8-4AA883491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B6EBCD-5598-4518-8684-B79AFCB1DF30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4" name="Platshållare för sidfot 4">
            <a:extLst>
              <a:ext uri="{FF2B5EF4-FFF2-40B4-BE49-F238E27FC236}">
                <a16:creationId xmlns:a16="http://schemas.microsoft.com/office/drawing/2014/main" id="{2154B4C7-63F1-4215-9DED-E32E5E74E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5" name="Platshållare för bildnummer 5">
            <a:extLst>
              <a:ext uri="{FF2B5EF4-FFF2-40B4-BE49-F238E27FC236}">
                <a16:creationId xmlns:a16="http://schemas.microsoft.com/office/drawing/2014/main" id="{A16F2DAF-3AC1-41B4-9F7C-A010AF55A0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C4F565-6A51-42BE-8B80-57FB6A309B3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80422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3">
            <a:extLst>
              <a:ext uri="{FF2B5EF4-FFF2-40B4-BE49-F238E27FC236}">
                <a16:creationId xmlns:a16="http://schemas.microsoft.com/office/drawing/2014/main" id="{29BB8814-EA1E-41FF-BEF6-DC16818888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18F221-B511-4701-A8E6-D1D94F48AD6E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3" name="Platshållare för sidfot 4">
            <a:extLst>
              <a:ext uri="{FF2B5EF4-FFF2-40B4-BE49-F238E27FC236}">
                <a16:creationId xmlns:a16="http://schemas.microsoft.com/office/drawing/2014/main" id="{0D6A241F-8CDE-46E0-8F29-64E0AAD696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4" name="Platshållare för bildnummer 5">
            <a:extLst>
              <a:ext uri="{FF2B5EF4-FFF2-40B4-BE49-F238E27FC236}">
                <a16:creationId xmlns:a16="http://schemas.microsoft.com/office/drawing/2014/main" id="{F656058E-B5CB-450F-BB06-51397B4AB8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41A0D-2555-4386-8F23-1BB880981BFE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01188645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ausbild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9">
            <a:extLst>
              <a:ext uri="{FF2B5EF4-FFF2-40B4-BE49-F238E27FC236}">
                <a16:creationId xmlns:a16="http://schemas.microsoft.com/office/drawing/2014/main" id="{52E6A16A-BD9B-46C3-B7F5-DA1E53248BD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501" b="-2"/>
          <a:stretch>
            <a:fillRect/>
          </a:stretch>
        </p:blipFill>
        <p:spPr bwMode="auto">
          <a:xfrm>
            <a:off x="0" y="-17463"/>
            <a:ext cx="9144000" cy="6875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Bildobjekt 10">
            <a:extLst>
              <a:ext uri="{FF2B5EF4-FFF2-40B4-BE49-F238E27FC236}">
                <a16:creationId xmlns:a16="http://schemas.microsoft.com/office/drawing/2014/main" id="{8549605E-ED74-4E79-9BF2-E3C9FE62388F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Bildobjekt 11">
            <a:extLst>
              <a:ext uri="{FF2B5EF4-FFF2-40B4-BE49-F238E27FC236}">
                <a16:creationId xmlns:a16="http://schemas.microsoft.com/office/drawing/2014/main" id="{E38127D8-82D2-4706-B392-424F17F39FB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Bildobjekt 12">
            <a:extLst>
              <a:ext uri="{FF2B5EF4-FFF2-40B4-BE49-F238E27FC236}">
                <a16:creationId xmlns:a16="http://schemas.microsoft.com/office/drawing/2014/main" id="{C22C2B71-92EB-4455-8431-D3CA7C04891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Platshållare för datum 1">
            <a:extLst>
              <a:ext uri="{FF2B5EF4-FFF2-40B4-BE49-F238E27FC236}">
                <a16:creationId xmlns:a16="http://schemas.microsoft.com/office/drawing/2014/main" id="{DA38D0EA-6C93-4A52-A093-1171084075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877D2F-EE0E-4AE2-A201-DE0ED2479971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7" name="Platshållare för sidfot 2">
            <a:extLst>
              <a:ext uri="{FF2B5EF4-FFF2-40B4-BE49-F238E27FC236}">
                <a16:creationId xmlns:a16="http://schemas.microsoft.com/office/drawing/2014/main" id="{FC2D5D26-EF6B-4C83-9477-3858B7C52D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8" name="Platshållare för bildnummer 3">
            <a:extLst>
              <a:ext uri="{FF2B5EF4-FFF2-40B4-BE49-F238E27FC236}">
                <a16:creationId xmlns:a16="http://schemas.microsoft.com/office/drawing/2014/main" id="{F6453CEE-8843-448E-9201-C7B86F021F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21E4038-1262-44A2-8B6E-29FC22D5F498}" type="slidenum">
              <a:rPr lang="sv-SE"/>
              <a:pPr>
                <a:defRPr/>
              </a:pPr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206254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3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Bildobjekt 14">
            <a:extLst>
              <a:ext uri="{FF2B5EF4-FFF2-40B4-BE49-F238E27FC236}">
                <a16:creationId xmlns:a16="http://schemas.microsoft.com/office/drawing/2014/main" id="{431E3EDC-3541-47C2-A0BE-32BBD6A5DE78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850" r="3156" b="15419"/>
          <a:stretch>
            <a:fillRect/>
          </a:stretch>
        </p:blipFill>
        <p:spPr bwMode="auto">
          <a:xfrm>
            <a:off x="-6350" y="5343525"/>
            <a:ext cx="9148763" cy="1527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Bildobjekt 15">
            <a:extLst>
              <a:ext uri="{FF2B5EF4-FFF2-40B4-BE49-F238E27FC236}">
                <a16:creationId xmlns:a16="http://schemas.microsoft.com/office/drawing/2014/main" id="{2F4EB627-C519-4C32-BA42-E0DA81E5913B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80" r="10422"/>
          <a:stretch>
            <a:fillRect/>
          </a:stretch>
        </p:blipFill>
        <p:spPr bwMode="auto">
          <a:xfrm>
            <a:off x="-6350" y="5137150"/>
            <a:ext cx="9155113" cy="16557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Platshållare för rubrik 1">
            <a:extLst>
              <a:ext uri="{FF2B5EF4-FFF2-40B4-BE49-F238E27FC236}">
                <a16:creationId xmlns:a16="http://schemas.microsoft.com/office/drawing/2014/main" id="{39369266-6D64-49F5-BA85-6C8BFE88C4F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</a:t>
            </a:r>
          </a:p>
        </p:txBody>
      </p:sp>
      <p:sp>
        <p:nvSpPr>
          <p:cNvPr id="2053" name="Platshållare för text 2">
            <a:extLst>
              <a:ext uri="{FF2B5EF4-FFF2-40B4-BE49-F238E27FC236}">
                <a16:creationId xmlns:a16="http://schemas.microsoft.com/office/drawing/2014/main" id="{8F5BDD79-CB24-4CE6-8B3F-BAD191CF5770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v-SE" altLang="sv-SE"/>
              <a:t>Klicka här för att ändra format på bakgrundstexten</a:t>
            </a:r>
          </a:p>
          <a:p>
            <a:pPr lvl="1"/>
            <a:r>
              <a:rPr lang="sv-SE" altLang="sv-SE"/>
              <a:t>Nivå två</a:t>
            </a:r>
          </a:p>
          <a:p>
            <a:pPr lvl="2"/>
            <a:r>
              <a:rPr lang="sv-SE" altLang="sv-SE"/>
              <a:t>Nivå tre</a:t>
            </a:r>
          </a:p>
          <a:p>
            <a:pPr lvl="3"/>
            <a:r>
              <a:rPr lang="sv-SE" altLang="sv-SE"/>
              <a:t>Nivå fyra</a:t>
            </a:r>
          </a:p>
          <a:p>
            <a:pPr lvl="4"/>
            <a:r>
              <a:rPr lang="sv-SE" altLang="sv-SE"/>
              <a:t>Nivå fem</a:t>
            </a:r>
          </a:p>
        </p:txBody>
      </p:sp>
      <p:sp>
        <p:nvSpPr>
          <p:cNvPr id="4" name="Platshållare för datum 3">
            <a:extLst>
              <a:ext uri="{FF2B5EF4-FFF2-40B4-BE49-F238E27FC236}">
                <a16:creationId xmlns:a16="http://schemas.microsoft.com/office/drawing/2014/main" id="{E3D8D8B5-0EF8-4FB4-B94C-085822B03BD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463E4740-693E-4325-8CCA-2BFEA770EE77}" type="datetime1">
              <a:rPr lang="sv-SE"/>
              <a:pPr>
                <a:defRPr/>
              </a:pPr>
              <a:t>2024-07-02</a:t>
            </a:fld>
            <a:endParaRPr lang="sv-SE"/>
          </a:p>
        </p:txBody>
      </p:sp>
      <p:sp>
        <p:nvSpPr>
          <p:cNvPr id="5" name="Platshållare för sidfot 4">
            <a:extLst>
              <a:ext uri="{FF2B5EF4-FFF2-40B4-BE49-F238E27FC236}">
                <a16:creationId xmlns:a16="http://schemas.microsoft.com/office/drawing/2014/main" id="{C914EAC9-5080-4340-BB9E-2E1E6212533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r>
              <a:rPr lang="sv-SE"/>
              <a:t>10</a:t>
            </a:r>
          </a:p>
        </p:txBody>
      </p:sp>
      <p:sp>
        <p:nvSpPr>
          <p:cNvPr id="6" name="Platshållare för bildnummer 5">
            <a:extLst>
              <a:ext uri="{FF2B5EF4-FFF2-40B4-BE49-F238E27FC236}">
                <a16:creationId xmlns:a16="http://schemas.microsoft.com/office/drawing/2014/main" id="{52DF387C-8B16-4102-B020-43794196699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DD3E07F-8E7D-43CF-98E6-0D87D2CA20E4}" type="slidenum">
              <a:rPr lang="sv-SE"/>
              <a:pPr>
                <a:defRPr/>
              </a:pPr>
              <a:t>‹#›</a:t>
            </a:fld>
            <a:endParaRPr lang="sv-SE"/>
          </a:p>
        </p:txBody>
      </p:sp>
      <p:pic>
        <p:nvPicPr>
          <p:cNvPr id="2057" name="Bildobjekt 6">
            <a:extLst>
              <a:ext uri="{FF2B5EF4-FFF2-40B4-BE49-F238E27FC236}">
                <a16:creationId xmlns:a16="http://schemas.microsoft.com/office/drawing/2014/main" id="{3075F734-5349-48BC-A5B1-A0ED0E0B6CD2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93025" y="6434138"/>
            <a:ext cx="1385888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465368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  <p:sldLayoutId id="2147483704" r:id="rId2"/>
    <p:sldLayoutId id="2147483705" r:id="rId3"/>
    <p:sldLayoutId id="2147483706" r:id="rId4"/>
    <p:sldLayoutId id="2147483707" r:id="rId5"/>
    <p:sldLayoutId id="2147483708" r:id="rId6"/>
    <p:sldLayoutId id="2147483709" r:id="rId7"/>
    <p:sldLayoutId id="2147483710" r:id="rId8"/>
    <p:sldLayoutId id="2147483711" r:id="rId9"/>
    <p:sldLayoutId id="2147483712" r:id="rId10"/>
    <p:sldLayoutId id="2147483713" r:id="rId11"/>
    <p:sldLayoutId id="2147483714" r:id="rId12"/>
    <p:sldLayoutId id="2147483715" r:id="rId13"/>
    <p:sldLayoutId id="2147483716" r:id="rId14"/>
    <p:sldLayoutId id="2147483717" r:id="rId15"/>
    <p:sldLayoutId id="2147483718" r:id="rId16"/>
    <p:sldLayoutId id="2147483719" r:id="rId17"/>
  </p:sldLayoutIdLst>
  <p:hf sldNum="0" hdr="0" ftr="0" dt="0"/>
  <p:txStyles>
    <p:titleStyle>
      <a:lvl1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 kern="1200">
          <a:solidFill>
            <a:srgbClr val="55BAA2"/>
          </a:solidFill>
          <a:latin typeface="Barlow Bold" panose="00000800000000000000" pitchFamily="2" charset="0"/>
          <a:ea typeface="+mj-ea"/>
          <a:cs typeface="+mj-cs"/>
        </a:defRPr>
      </a:lvl1pPr>
      <a:lvl2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2pPr>
      <a:lvl3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3pPr>
      <a:lvl4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4pPr>
      <a:lvl5pPr algn="l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rgbClr val="55BAA2"/>
          </a:solidFill>
          <a:latin typeface="Barlow Bold" panose="00000800000000000000" pitchFamily="2" charset="0"/>
        </a:defRPr>
      </a:lvl9pPr>
    </p:titleStyle>
    <p:bodyStyle>
      <a:lvl1pPr marL="228600" indent="-228600" algn="l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1pPr>
      <a:lvl2pPr marL="6858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2pPr>
      <a:lvl3pPr marL="11430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3pPr>
      <a:lvl4pPr marL="16002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4pPr>
      <a:lvl5pPr marL="2057400" indent="-228600" algn="l" rtl="0" eaLnBrk="0" fontAlgn="base" hangingPunct="0">
        <a:lnSpc>
          <a:spcPct val="90000"/>
        </a:lnSpc>
        <a:spcBef>
          <a:spcPts val="5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Barlow" panose="00000500000000000000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ubrik 1">
            <a:extLst>
              <a:ext uri="{FF2B5EF4-FFF2-40B4-BE49-F238E27FC236}">
                <a16:creationId xmlns:a16="http://schemas.microsoft.com/office/drawing/2014/main" id="{EE308694-B1F6-3FA7-033B-6D75601F426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14325" y="74613"/>
            <a:ext cx="5083175" cy="776287"/>
          </a:xfrm>
        </p:spPr>
        <p:txBody>
          <a:bodyPr anchor="t"/>
          <a:lstStyle/>
          <a:p>
            <a:pPr eaLnBrk="1" hangingPunct="1"/>
            <a:r>
              <a:rPr lang="sv-SE" altLang="sv-SE" sz="2000" dirty="0"/>
              <a:t>Ackord kronor / timme / Avdelning</a:t>
            </a:r>
            <a:br>
              <a:rPr lang="sv-SE" altLang="sv-SE" sz="2000" dirty="0"/>
            </a:br>
            <a:r>
              <a:rPr lang="sv-SE" altLang="sv-SE" sz="2000" dirty="0"/>
              <a:t>2023-07-01 - 2024-06-30</a:t>
            </a:r>
          </a:p>
        </p:txBody>
      </p:sp>
      <p:graphicFrame>
        <p:nvGraphicFramePr>
          <p:cNvPr id="2" name="Platshållare för innehåll 5">
            <a:extLst>
              <a:ext uri="{FF2B5EF4-FFF2-40B4-BE49-F238E27FC236}">
                <a16:creationId xmlns:a16="http://schemas.microsoft.com/office/drawing/2014/main" id="{0F02C0C5-5FAD-68D4-6644-F262E1A3C31D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95250" y="1057275"/>
          <a:ext cx="8866188" cy="534035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55300" name="Bildobjekt 2">
            <a:extLst>
              <a:ext uri="{FF2B5EF4-FFF2-40B4-BE49-F238E27FC236}">
                <a16:creationId xmlns:a16="http://schemas.microsoft.com/office/drawing/2014/main" id="{B333C2F8-65A8-38E9-CC7E-E4E0F666CBA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3213" y="15875"/>
            <a:ext cx="1038225" cy="1406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74116470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1_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werpointmall_Elektrikerna_2018" id="{A3775E86-FB5D-42D9-B18B-FEE988BF30FC}" vid="{338AE626-5C4D-4B5A-8976-C2F27FED2B5E}"/>
    </a:ext>
  </a:extLst>
</a:theme>
</file>

<file path=ppt/theme/theme2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Metadata/LabelInfo.xml><?xml version="1.0" encoding="utf-8"?>
<clbl:labelList xmlns:clbl="http://schemas.microsoft.com/office/2020/mipLabelMetadata">
  <clbl:label id="{446601c5-9847-4b71-ad2a-3729445cd94c}" enabled="1" method="Privileged" siteId="{12eb6af2-f417-4b5a-9fdf-676d0a07dc49}" removed="0"/>
</clbl:labelList>
</file>

<file path=docProps/app.xml><?xml version="1.0" encoding="utf-8"?>
<Properties xmlns="http://schemas.openxmlformats.org/officeDocument/2006/extended-properties" xmlns:vt="http://schemas.openxmlformats.org/officeDocument/2006/docPropsVTypes">
  <Template>Powerpoint Elektrikerna 2018</Template>
  <TotalTime>0</TotalTime>
  <Words>24</Words>
  <Application>Microsoft Office PowerPoint</Application>
  <PresentationFormat>Bildspel på skärmen (4:3)</PresentationFormat>
  <Paragraphs>15</Paragraphs>
  <Slides>1</Slides>
  <Notes>0</Notes>
  <HiddenSlides>0</HiddenSlides>
  <MMClips>0</MMClips>
  <ScaleCrop>false</ScaleCrop>
  <HeadingPairs>
    <vt:vector size="6" baseType="variant">
      <vt:variant>
        <vt:lpstr>Använt teckensnitt</vt:lpstr>
      </vt:variant>
      <vt:variant>
        <vt:i4>4</vt:i4>
      </vt:variant>
      <vt:variant>
        <vt:lpstr>Tema</vt:lpstr>
      </vt:variant>
      <vt:variant>
        <vt:i4>1</vt:i4>
      </vt:variant>
      <vt:variant>
        <vt:lpstr>Bildrubriker</vt:lpstr>
      </vt:variant>
      <vt:variant>
        <vt:i4>1</vt:i4>
      </vt:variant>
    </vt:vector>
  </HeadingPairs>
  <TitlesOfParts>
    <vt:vector size="6" baseType="lpstr">
      <vt:lpstr>Barlow Bold</vt:lpstr>
      <vt:lpstr>Arial</vt:lpstr>
      <vt:lpstr>Calibri</vt:lpstr>
      <vt:lpstr>Barlow</vt:lpstr>
      <vt:lpstr>1_Office-tema</vt:lpstr>
      <vt:lpstr>Ackord kronor / timme / Avdelning 2023-07-01 - 2024-06-30</vt:lpstr>
    </vt:vector>
  </TitlesOfParts>
  <Company>Fasab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Tomas Jansson</dc:creator>
  <cp:lastModifiedBy>Linnea Brännström</cp:lastModifiedBy>
  <cp:revision>57</cp:revision>
  <dcterms:created xsi:type="dcterms:W3CDTF">2019-07-30T13:44:01Z</dcterms:created>
  <dcterms:modified xsi:type="dcterms:W3CDTF">2024-07-02T09:11:00Z</dcterms:modified>
</cp:coreProperties>
</file>